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12">
  <p:sldMasterIdLst>
    <p:sldMasterId id="2147483717" r:id="rId1"/>
  </p:sldMasterIdLst>
  <p:notesMasterIdLst>
    <p:notesMasterId r:id="rId20"/>
  </p:notesMasterIdLst>
  <p:sldIdLst>
    <p:sldId id="419" r:id="rId2"/>
    <p:sldId id="401" r:id="rId3"/>
    <p:sldId id="406" r:id="rId4"/>
    <p:sldId id="439" r:id="rId5"/>
    <p:sldId id="441" r:id="rId6"/>
    <p:sldId id="442" r:id="rId7"/>
    <p:sldId id="462" r:id="rId8"/>
    <p:sldId id="444" r:id="rId9"/>
    <p:sldId id="445" r:id="rId10"/>
    <p:sldId id="446" r:id="rId11"/>
    <p:sldId id="461" r:id="rId12"/>
    <p:sldId id="456" r:id="rId13"/>
    <p:sldId id="457" r:id="rId14"/>
    <p:sldId id="458" r:id="rId15"/>
    <p:sldId id="459" r:id="rId16"/>
    <p:sldId id="460" r:id="rId17"/>
    <p:sldId id="463" r:id="rId18"/>
    <p:sldId id="40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Dosis ExtraLight" pitchFamily="2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s Kumar" initials="VK" lastIdx="1" clrIdx="0">
    <p:extLst>
      <p:ext uri="{19B8F6BF-5375-455C-9EA6-DF929625EA0E}">
        <p15:presenceInfo xmlns:p15="http://schemas.microsoft.com/office/powerpoint/2012/main" userId="Vikas 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00FF00"/>
    <a:srgbClr val="000000"/>
    <a:srgbClr val="FFFF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060898-4E1C-4300-B3F9-ECAE13062A8E}">
  <a:tblStyle styleId="{AB060898-4E1C-4300-B3F9-ECAE13062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53" autoAdjust="0"/>
  </p:normalViewPr>
  <p:slideViewPr>
    <p:cSldViewPr snapToGrid="0">
      <p:cViewPr varScale="1">
        <p:scale>
          <a:sx n="141" d="100"/>
          <a:sy n="141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ABD5-028A-554B-B7D5-A1FCB5C87322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A73B2D4F-2369-304F-B58A-6908193708B0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461F92F-0A05-9142-BAFF-944D458C2031}" type="parTrans" cxnId="{E6C1FC43-76CE-7248-883F-A7754D712E50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730AD5-460D-384D-BC6C-1316F09F08EA}" type="sibTrans" cxnId="{E6C1FC43-76CE-7248-883F-A7754D712E50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3998C9-B5F4-1A42-8F09-A2F92937B67D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Data Operations</a:t>
          </a:r>
        </a:p>
      </dgm:t>
    </dgm:pt>
    <dgm:pt modelId="{4F93BB15-F06C-A649-BF2C-48AA55081241}" type="parTrans" cxnId="{D28BB8BA-42CE-2045-97E9-E399940C2B64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9795ED-9285-BF49-B207-B407F8E6EB10}" type="sibTrans" cxnId="{D28BB8BA-42CE-2045-97E9-E399940C2B64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6E08C6-4A6D-3246-8647-42E7E90583C5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Data Modelling</a:t>
          </a:r>
        </a:p>
      </dgm:t>
    </dgm:pt>
    <dgm:pt modelId="{374B5141-8014-3B4F-A83B-A4A62D8314D7}" type="parTrans" cxnId="{3B06ECE3-4145-4A48-B90C-BA18EB471919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322500-01D5-F048-A440-53F65FC4C24C}" type="sibTrans" cxnId="{3B06ECE3-4145-4A48-B90C-BA18EB471919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E66DAE-06AB-DC41-8B19-088937370656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Data Quality</a:t>
          </a:r>
        </a:p>
      </dgm:t>
    </dgm:pt>
    <dgm:pt modelId="{8CC98FA6-296F-8D42-B423-B41AF4158524}" type="parTrans" cxnId="{0134F175-77A4-C04E-B209-C49387692B07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706DEC-2848-1C43-8EE4-CA5741BCCD29}" type="sibTrans" cxnId="{0134F175-77A4-C04E-B209-C49387692B07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88C382-D69A-F348-988A-FC69543C099A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Data Visualization</a:t>
          </a:r>
        </a:p>
      </dgm:t>
    </dgm:pt>
    <dgm:pt modelId="{007C7B00-24DC-994F-8CD9-3C10A723B338}" type="parTrans" cxnId="{32FA2F75-895D-4E43-8AAC-5DE3A070B1F4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283647-08E0-514E-9F8C-14159BC72906}" type="sibTrans" cxnId="{32FA2F75-895D-4E43-8AAC-5DE3A070B1F4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D157A1-E0C9-4447-981D-411A57CF1B86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Excel</a:t>
          </a:r>
        </a:p>
      </dgm:t>
    </dgm:pt>
    <dgm:pt modelId="{F182BF4A-F5BC-0746-90B0-4AA237DF9B0B}" type="parTrans" cxnId="{B8BA50E1-205A-B24A-9673-77BE21CF6A98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7F106E-6AF7-0749-B755-923C89F30531}" type="sibTrans" cxnId="{B8BA50E1-205A-B24A-9673-77BE21CF6A98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B3407D-E3C6-984C-9F09-AFB8F4C106DF}">
      <dgm:prSet phldrT="[Text]" custT="1"/>
      <dgm:spPr/>
      <dgm:t>
        <a:bodyPr/>
        <a:lstStyle/>
        <a:p>
          <a:r>
            <a:rPr lang="en-GB" sz="2400" b="0" dirty="0">
              <a:latin typeface="Arial" panose="020B0604020202020204" pitchFamily="34" charset="0"/>
              <a:cs typeface="Arial" panose="020B0604020202020204" pitchFamily="34" charset="0"/>
            </a:rPr>
            <a:t>Power BI</a:t>
          </a:r>
        </a:p>
      </dgm:t>
    </dgm:pt>
    <dgm:pt modelId="{17C84306-DE05-E143-9B6D-5F8555C88BE7}" type="parTrans" cxnId="{D2B68E0E-4602-CB48-AA24-CDD1F2D8FA7A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03D392-1A50-BA42-B66D-890BE0F4B3D3}" type="sibTrans" cxnId="{D2B68E0E-4602-CB48-AA24-CDD1F2D8FA7A}">
      <dgm:prSet/>
      <dgm:spPr/>
      <dgm:t>
        <a:bodyPr/>
        <a:lstStyle/>
        <a:p>
          <a:endParaRPr lang="en-GB" sz="24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993EA8-4E29-444C-B18E-42C72AA81F72}" type="pres">
      <dgm:prSet presAssocID="{05CEABD5-028A-554B-B7D5-A1FCB5C87322}" presName="Name0" presStyleCnt="0">
        <dgm:presLayoutVars>
          <dgm:chMax val="7"/>
          <dgm:chPref val="7"/>
          <dgm:dir/>
        </dgm:presLayoutVars>
      </dgm:prSet>
      <dgm:spPr/>
    </dgm:pt>
    <dgm:pt modelId="{E7D386F6-7488-3F4D-8664-6674ED6D2215}" type="pres">
      <dgm:prSet presAssocID="{05CEABD5-028A-554B-B7D5-A1FCB5C87322}" presName="Name1" presStyleCnt="0"/>
      <dgm:spPr/>
    </dgm:pt>
    <dgm:pt modelId="{DD1F8481-7D8C-1B45-929F-607529D20B0E}" type="pres">
      <dgm:prSet presAssocID="{05CEABD5-028A-554B-B7D5-A1FCB5C87322}" presName="cycle" presStyleCnt="0"/>
      <dgm:spPr/>
    </dgm:pt>
    <dgm:pt modelId="{1BA28BB3-2C45-E046-8208-37F88D8B1F54}" type="pres">
      <dgm:prSet presAssocID="{05CEABD5-028A-554B-B7D5-A1FCB5C87322}" presName="srcNode" presStyleLbl="node1" presStyleIdx="0" presStyleCnt="7"/>
      <dgm:spPr/>
    </dgm:pt>
    <dgm:pt modelId="{DAFEE366-0DA3-FC46-B551-A299988548D1}" type="pres">
      <dgm:prSet presAssocID="{05CEABD5-028A-554B-B7D5-A1FCB5C87322}" presName="conn" presStyleLbl="parChTrans1D2" presStyleIdx="0" presStyleCnt="1"/>
      <dgm:spPr/>
    </dgm:pt>
    <dgm:pt modelId="{FD32FD08-738F-E846-B2F9-69C8D29C6259}" type="pres">
      <dgm:prSet presAssocID="{05CEABD5-028A-554B-B7D5-A1FCB5C87322}" presName="extraNode" presStyleLbl="node1" presStyleIdx="0" presStyleCnt="7"/>
      <dgm:spPr/>
    </dgm:pt>
    <dgm:pt modelId="{474F268B-4DF8-FB43-98DC-8AB967146061}" type="pres">
      <dgm:prSet presAssocID="{05CEABD5-028A-554B-B7D5-A1FCB5C87322}" presName="dstNode" presStyleLbl="node1" presStyleIdx="0" presStyleCnt="7"/>
      <dgm:spPr/>
    </dgm:pt>
    <dgm:pt modelId="{4879391F-06EA-2348-80E6-D815CF48E0D7}" type="pres">
      <dgm:prSet presAssocID="{A73B2D4F-2369-304F-B58A-6908193708B0}" presName="text_1" presStyleLbl="node1" presStyleIdx="0" presStyleCnt="7">
        <dgm:presLayoutVars>
          <dgm:bulletEnabled val="1"/>
        </dgm:presLayoutVars>
      </dgm:prSet>
      <dgm:spPr/>
    </dgm:pt>
    <dgm:pt modelId="{A7CA0FD4-329C-904F-AC0B-289F7D501567}" type="pres">
      <dgm:prSet presAssocID="{A73B2D4F-2369-304F-B58A-6908193708B0}" presName="accent_1" presStyleCnt="0"/>
      <dgm:spPr/>
    </dgm:pt>
    <dgm:pt modelId="{5F3FB0C7-E3B0-8546-9EEC-D92461C3129A}" type="pres">
      <dgm:prSet presAssocID="{A73B2D4F-2369-304F-B58A-6908193708B0}" presName="accentRepeatNode" presStyleLbl="solidFgAcc1" presStyleIdx="0" presStyleCnt="7"/>
      <dgm:spPr/>
    </dgm:pt>
    <dgm:pt modelId="{7950303C-95FC-DD4F-AAB9-267D3141B4F4}" type="pres">
      <dgm:prSet presAssocID="{523998C9-B5F4-1A42-8F09-A2F92937B67D}" presName="text_2" presStyleLbl="node1" presStyleIdx="1" presStyleCnt="7">
        <dgm:presLayoutVars>
          <dgm:bulletEnabled val="1"/>
        </dgm:presLayoutVars>
      </dgm:prSet>
      <dgm:spPr/>
    </dgm:pt>
    <dgm:pt modelId="{7A2A259E-E71B-034C-95E8-7DF2DAAB7AB5}" type="pres">
      <dgm:prSet presAssocID="{523998C9-B5F4-1A42-8F09-A2F92937B67D}" presName="accent_2" presStyleCnt="0"/>
      <dgm:spPr/>
    </dgm:pt>
    <dgm:pt modelId="{136A5720-5020-E743-A228-9420B1F80F76}" type="pres">
      <dgm:prSet presAssocID="{523998C9-B5F4-1A42-8F09-A2F92937B67D}" presName="accentRepeatNode" presStyleLbl="solidFgAcc1" presStyleIdx="1" presStyleCnt="7"/>
      <dgm:spPr/>
    </dgm:pt>
    <dgm:pt modelId="{7A3B2A75-F2A6-A049-9497-5B1F4AB65B20}" type="pres">
      <dgm:prSet presAssocID="{9F6E08C6-4A6D-3246-8647-42E7E90583C5}" presName="text_3" presStyleLbl="node1" presStyleIdx="2" presStyleCnt="7">
        <dgm:presLayoutVars>
          <dgm:bulletEnabled val="1"/>
        </dgm:presLayoutVars>
      </dgm:prSet>
      <dgm:spPr/>
    </dgm:pt>
    <dgm:pt modelId="{ED0A7908-3F00-A74E-9A4D-CA422EA5F6D2}" type="pres">
      <dgm:prSet presAssocID="{9F6E08C6-4A6D-3246-8647-42E7E90583C5}" presName="accent_3" presStyleCnt="0"/>
      <dgm:spPr/>
    </dgm:pt>
    <dgm:pt modelId="{AAA4866A-5076-9D4B-8DD1-141F32F0E742}" type="pres">
      <dgm:prSet presAssocID="{9F6E08C6-4A6D-3246-8647-42E7E90583C5}" presName="accentRepeatNode" presStyleLbl="solidFgAcc1" presStyleIdx="2" presStyleCnt="7"/>
      <dgm:spPr/>
    </dgm:pt>
    <dgm:pt modelId="{322FB92F-CB73-4A48-BF3F-375305A8D7BF}" type="pres">
      <dgm:prSet presAssocID="{A2E66DAE-06AB-DC41-8B19-088937370656}" presName="text_4" presStyleLbl="node1" presStyleIdx="3" presStyleCnt="7">
        <dgm:presLayoutVars>
          <dgm:bulletEnabled val="1"/>
        </dgm:presLayoutVars>
      </dgm:prSet>
      <dgm:spPr/>
    </dgm:pt>
    <dgm:pt modelId="{3020A77A-B515-0C49-9E7D-B98E6BDE9AD5}" type="pres">
      <dgm:prSet presAssocID="{A2E66DAE-06AB-DC41-8B19-088937370656}" presName="accent_4" presStyleCnt="0"/>
      <dgm:spPr/>
    </dgm:pt>
    <dgm:pt modelId="{A76ABADC-59C9-694E-BD32-89D98C2379D6}" type="pres">
      <dgm:prSet presAssocID="{A2E66DAE-06AB-DC41-8B19-088937370656}" presName="accentRepeatNode" presStyleLbl="solidFgAcc1" presStyleIdx="3" presStyleCnt="7"/>
      <dgm:spPr/>
    </dgm:pt>
    <dgm:pt modelId="{B571A4F6-762E-EB4C-BA74-3064E0B47476}" type="pres">
      <dgm:prSet presAssocID="{8488C382-D69A-F348-988A-FC69543C099A}" presName="text_5" presStyleLbl="node1" presStyleIdx="4" presStyleCnt="7">
        <dgm:presLayoutVars>
          <dgm:bulletEnabled val="1"/>
        </dgm:presLayoutVars>
      </dgm:prSet>
      <dgm:spPr/>
    </dgm:pt>
    <dgm:pt modelId="{B2DFDE30-6B31-8247-97EB-53E967D49872}" type="pres">
      <dgm:prSet presAssocID="{8488C382-D69A-F348-988A-FC69543C099A}" presName="accent_5" presStyleCnt="0"/>
      <dgm:spPr/>
    </dgm:pt>
    <dgm:pt modelId="{E36A0AE2-EE84-4E4F-AF01-4461C7720382}" type="pres">
      <dgm:prSet presAssocID="{8488C382-D69A-F348-988A-FC69543C099A}" presName="accentRepeatNode" presStyleLbl="solidFgAcc1" presStyleIdx="4" presStyleCnt="7"/>
      <dgm:spPr/>
    </dgm:pt>
    <dgm:pt modelId="{AB423254-A2FB-6646-9A71-3F02491245B5}" type="pres">
      <dgm:prSet presAssocID="{F5D157A1-E0C9-4447-981D-411A57CF1B86}" presName="text_6" presStyleLbl="node1" presStyleIdx="5" presStyleCnt="7">
        <dgm:presLayoutVars>
          <dgm:bulletEnabled val="1"/>
        </dgm:presLayoutVars>
      </dgm:prSet>
      <dgm:spPr/>
    </dgm:pt>
    <dgm:pt modelId="{D0BC72B4-BB3F-774B-B555-5995C93C929B}" type="pres">
      <dgm:prSet presAssocID="{F5D157A1-E0C9-4447-981D-411A57CF1B86}" presName="accent_6" presStyleCnt="0"/>
      <dgm:spPr/>
    </dgm:pt>
    <dgm:pt modelId="{05F4E511-3AE3-334A-B928-3FAD2E18CD7B}" type="pres">
      <dgm:prSet presAssocID="{F5D157A1-E0C9-4447-981D-411A57CF1B86}" presName="accentRepeatNode" presStyleLbl="solidFgAcc1" presStyleIdx="5" presStyleCnt="7"/>
      <dgm:spPr/>
    </dgm:pt>
    <dgm:pt modelId="{7B99ABFA-BBBF-1145-8A09-61084081F15F}" type="pres">
      <dgm:prSet presAssocID="{A2B3407D-E3C6-984C-9F09-AFB8F4C106DF}" presName="text_7" presStyleLbl="node1" presStyleIdx="6" presStyleCnt="7">
        <dgm:presLayoutVars>
          <dgm:bulletEnabled val="1"/>
        </dgm:presLayoutVars>
      </dgm:prSet>
      <dgm:spPr/>
    </dgm:pt>
    <dgm:pt modelId="{DB8FA207-6A34-1F47-8984-0E17A988D4D7}" type="pres">
      <dgm:prSet presAssocID="{A2B3407D-E3C6-984C-9F09-AFB8F4C106DF}" presName="accent_7" presStyleCnt="0"/>
      <dgm:spPr/>
    </dgm:pt>
    <dgm:pt modelId="{EA9708A0-8C18-BC45-8B08-033EACE84ECC}" type="pres">
      <dgm:prSet presAssocID="{A2B3407D-E3C6-984C-9F09-AFB8F4C106DF}" presName="accentRepeatNode" presStyleLbl="solidFgAcc1" presStyleIdx="6" presStyleCnt="7"/>
      <dgm:spPr/>
    </dgm:pt>
  </dgm:ptLst>
  <dgm:cxnLst>
    <dgm:cxn modelId="{D2B68E0E-4602-CB48-AA24-CDD1F2D8FA7A}" srcId="{05CEABD5-028A-554B-B7D5-A1FCB5C87322}" destId="{A2B3407D-E3C6-984C-9F09-AFB8F4C106DF}" srcOrd="6" destOrd="0" parTransId="{17C84306-DE05-E143-9B6D-5F8555C88BE7}" sibTransId="{0103D392-1A50-BA42-B66D-890BE0F4B3D3}"/>
    <dgm:cxn modelId="{626CDF13-D394-834A-A4C2-83AC3301C18B}" type="presOf" srcId="{05CEABD5-028A-554B-B7D5-A1FCB5C87322}" destId="{16993EA8-4E29-444C-B18E-42C72AA81F72}" srcOrd="0" destOrd="0" presId="urn:microsoft.com/office/officeart/2008/layout/VerticalCurvedList"/>
    <dgm:cxn modelId="{BEE0ED14-D695-FC48-9CC6-25E17BCD0E3D}" type="presOf" srcId="{523998C9-B5F4-1A42-8F09-A2F92937B67D}" destId="{7950303C-95FC-DD4F-AAB9-267D3141B4F4}" srcOrd="0" destOrd="0" presId="urn:microsoft.com/office/officeart/2008/layout/VerticalCurvedList"/>
    <dgm:cxn modelId="{C31BFE31-6D96-3840-96D6-1ABF928349A8}" type="presOf" srcId="{A2E66DAE-06AB-DC41-8B19-088937370656}" destId="{322FB92F-CB73-4A48-BF3F-375305A8D7BF}" srcOrd="0" destOrd="0" presId="urn:microsoft.com/office/officeart/2008/layout/VerticalCurvedList"/>
    <dgm:cxn modelId="{E6C1FC43-76CE-7248-883F-A7754D712E50}" srcId="{05CEABD5-028A-554B-B7D5-A1FCB5C87322}" destId="{A73B2D4F-2369-304F-B58A-6908193708B0}" srcOrd="0" destOrd="0" parTransId="{B461F92F-0A05-9142-BAFF-944D458C2031}" sibTransId="{13730AD5-460D-384D-BC6C-1316F09F08EA}"/>
    <dgm:cxn modelId="{18E89160-CCB0-7547-9391-0568EE1A9790}" type="presOf" srcId="{A2B3407D-E3C6-984C-9F09-AFB8F4C106DF}" destId="{7B99ABFA-BBBF-1145-8A09-61084081F15F}" srcOrd="0" destOrd="0" presId="urn:microsoft.com/office/officeart/2008/layout/VerticalCurvedList"/>
    <dgm:cxn modelId="{2B985A6F-F923-6B47-93B5-1D659AF437EB}" type="presOf" srcId="{13730AD5-460D-384D-BC6C-1316F09F08EA}" destId="{DAFEE366-0DA3-FC46-B551-A299988548D1}" srcOrd="0" destOrd="0" presId="urn:microsoft.com/office/officeart/2008/layout/VerticalCurvedList"/>
    <dgm:cxn modelId="{32FA2F75-895D-4E43-8AAC-5DE3A070B1F4}" srcId="{05CEABD5-028A-554B-B7D5-A1FCB5C87322}" destId="{8488C382-D69A-F348-988A-FC69543C099A}" srcOrd="4" destOrd="0" parTransId="{007C7B00-24DC-994F-8CD9-3C10A723B338}" sibTransId="{BD283647-08E0-514E-9F8C-14159BC72906}"/>
    <dgm:cxn modelId="{0134F175-77A4-C04E-B209-C49387692B07}" srcId="{05CEABD5-028A-554B-B7D5-A1FCB5C87322}" destId="{A2E66DAE-06AB-DC41-8B19-088937370656}" srcOrd="3" destOrd="0" parTransId="{8CC98FA6-296F-8D42-B423-B41AF4158524}" sibTransId="{71706DEC-2848-1C43-8EE4-CA5741BCCD29}"/>
    <dgm:cxn modelId="{8B8FF67D-023C-E841-B0ED-0CAA041298C8}" type="presOf" srcId="{F5D157A1-E0C9-4447-981D-411A57CF1B86}" destId="{AB423254-A2FB-6646-9A71-3F02491245B5}" srcOrd="0" destOrd="0" presId="urn:microsoft.com/office/officeart/2008/layout/VerticalCurvedList"/>
    <dgm:cxn modelId="{1F154396-9C00-2549-A26E-99A6087CEF87}" type="presOf" srcId="{9F6E08C6-4A6D-3246-8647-42E7E90583C5}" destId="{7A3B2A75-F2A6-A049-9497-5B1F4AB65B20}" srcOrd="0" destOrd="0" presId="urn:microsoft.com/office/officeart/2008/layout/VerticalCurvedList"/>
    <dgm:cxn modelId="{1297B69D-F046-F445-A73F-C15115057CD0}" type="presOf" srcId="{A73B2D4F-2369-304F-B58A-6908193708B0}" destId="{4879391F-06EA-2348-80E6-D815CF48E0D7}" srcOrd="0" destOrd="0" presId="urn:microsoft.com/office/officeart/2008/layout/VerticalCurvedList"/>
    <dgm:cxn modelId="{D28BB8BA-42CE-2045-97E9-E399940C2B64}" srcId="{05CEABD5-028A-554B-B7D5-A1FCB5C87322}" destId="{523998C9-B5F4-1A42-8F09-A2F92937B67D}" srcOrd="1" destOrd="0" parTransId="{4F93BB15-F06C-A649-BF2C-48AA55081241}" sibTransId="{F19795ED-9285-BF49-B207-B407F8E6EB10}"/>
    <dgm:cxn modelId="{64AC68CB-5E43-7044-AD6E-E5D4B267BDA6}" type="presOf" srcId="{8488C382-D69A-F348-988A-FC69543C099A}" destId="{B571A4F6-762E-EB4C-BA74-3064E0B47476}" srcOrd="0" destOrd="0" presId="urn:microsoft.com/office/officeart/2008/layout/VerticalCurvedList"/>
    <dgm:cxn modelId="{B8BA50E1-205A-B24A-9673-77BE21CF6A98}" srcId="{05CEABD5-028A-554B-B7D5-A1FCB5C87322}" destId="{F5D157A1-E0C9-4447-981D-411A57CF1B86}" srcOrd="5" destOrd="0" parTransId="{F182BF4A-F5BC-0746-90B0-4AA237DF9B0B}" sibTransId="{4B7F106E-6AF7-0749-B755-923C89F30531}"/>
    <dgm:cxn modelId="{3B06ECE3-4145-4A48-B90C-BA18EB471919}" srcId="{05CEABD5-028A-554B-B7D5-A1FCB5C87322}" destId="{9F6E08C6-4A6D-3246-8647-42E7E90583C5}" srcOrd="2" destOrd="0" parTransId="{374B5141-8014-3B4F-A83B-A4A62D8314D7}" sibTransId="{3D322500-01D5-F048-A440-53F65FC4C24C}"/>
    <dgm:cxn modelId="{37094DDB-CE28-FE47-A094-D4D1F1933F60}" type="presParOf" srcId="{16993EA8-4E29-444C-B18E-42C72AA81F72}" destId="{E7D386F6-7488-3F4D-8664-6674ED6D2215}" srcOrd="0" destOrd="0" presId="urn:microsoft.com/office/officeart/2008/layout/VerticalCurvedList"/>
    <dgm:cxn modelId="{C6975904-BDAB-BE41-A0DC-BAA86F3572EF}" type="presParOf" srcId="{E7D386F6-7488-3F4D-8664-6674ED6D2215}" destId="{DD1F8481-7D8C-1B45-929F-607529D20B0E}" srcOrd="0" destOrd="0" presId="urn:microsoft.com/office/officeart/2008/layout/VerticalCurvedList"/>
    <dgm:cxn modelId="{AEA547A5-EE97-7847-986B-16EA7D8E7B75}" type="presParOf" srcId="{DD1F8481-7D8C-1B45-929F-607529D20B0E}" destId="{1BA28BB3-2C45-E046-8208-37F88D8B1F54}" srcOrd="0" destOrd="0" presId="urn:microsoft.com/office/officeart/2008/layout/VerticalCurvedList"/>
    <dgm:cxn modelId="{115BEB4A-179A-1642-B07E-7F39978A438C}" type="presParOf" srcId="{DD1F8481-7D8C-1B45-929F-607529D20B0E}" destId="{DAFEE366-0DA3-FC46-B551-A299988548D1}" srcOrd="1" destOrd="0" presId="urn:microsoft.com/office/officeart/2008/layout/VerticalCurvedList"/>
    <dgm:cxn modelId="{37455F72-950C-D140-AB0B-57D291612DA0}" type="presParOf" srcId="{DD1F8481-7D8C-1B45-929F-607529D20B0E}" destId="{FD32FD08-738F-E846-B2F9-69C8D29C6259}" srcOrd="2" destOrd="0" presId="urn:microsoft.com/office/officeart/2008/layout/VerticalCurvedList"/>
    <dgm:cxn modelId="{5C97C71A-B86E-6C48-BCEB-366CBB5584B1}" type="presParOf" srcId="{DD1F8481-7D8C-1B45-929F-607529D20B0E}" destId="{474F268B-4DF8-FB43-98DC-8AB967146061}" srcOrd="3" destOrd="0" presId="urn:microsoft.com/office/officeart/2008/layout/VerticalCurvedList"/>
    <dgm:cxn modelId="{FD3BBB23-E8B2-7E4B-AF5C-2929DFAF36AD}" type="presParOf" srcId="{E7D386F6-7488-3F4D-8664-6674ED6D2215}" destId="{4879391F-06EA-2348-80E6-D815CF48E0D7}" srcOrd="1" destOrd="0" presId="urn:microsoft.com/office/officeart/2008/layout/VerticalCurvedList"/>
    <dgm:cxn modelId="{D4ACFA80-17C8-EF45-9879-4EA6BEC83CD7}" type="presParOf" srcId="{E7D386F6-7488-3F4D-8664-6674ED6D2215}" destId="{A7CA0FD4-329C-904F-AC0B-289F7D501567}" srcOrd="2" destOrd="0" presId="urn:microsoft.com/office/officeart/2008/layout/VerticalCurvedList"/>
    <dgm:cxn modelId="{757D8874-54B5-684A-AB76-3BD2D72F3982}" type="presParOf" srcId="{A7CA0FD4-329C-904F-AC0B-289F7D501567}" destId="{5F3FB0C7-E3B0-8546-9EEC-D92461C3129A}" srcOrd="0" destOrd="0" presId="urn:microsoft.com/office/officeart/2008/layout/VerticalCurvedList"/>
    <dgm:cxn modelId="{BF31F32C-B6C6-0941-8AF6-FE87565E5FC1}" type="presParOf" srcId="{E7D386F6-7488-3F4D-8664-6674ED6D2215}" destId="{7950303C-95FC-DD4F-AAB9-267D3141B4F4}" srcOrd="3" destOrd="0" presId="urn:microsoft.com/office/officeart/2008/layout/VerticalCurvedList"/>
    <dgm:cxn modelId="{DC962F21-742C-2B49-BCD2-8216E53018BE}" type="presParOf" srcId="{E7D386F6-7488-3F4D-8664-6674ED6D2215}" destId="{7A2A259E-E71B-034C-95E8-7DF2DAAB7AB5}" srcOrd="4" destOrd="0" presId="urn:microsoft.com/office/officeart/2008/layout/VerticalCurvedList"/>
    <dgm:cxn modelId="{D4CD7399-1DF5-EE48-AC9A-E0622C91E450}" type="presParOf" srcId="{7A2A259E-E71B-034C-95E8-7DF2DAAB7AB5}" destId="{136A5720-5020-E743-A228-9420B1F80F76}" srcOrd="0" destOrd="0" presId="urn:microsoft.com/office/officeart/2008/layout/VerticalCurvedList"/>
    <dgm:cxn modelId="{C228389D-3C5D-D446-9A26-9E54044DF9F5}" type="presParOf" srcId="{E7D386F6-7488-3F4D-8664-6674ED6D2215}" destId="{7A3B2A75-F2A6-A049-9497-5B1F4AB65B20}" srcOrd="5" destOrd="0" presId="urn:microsoft.com/office/officeart/2008/layout/VerticalCurvedList"/>
    <dgm:cxn modelId="{4B6099A0-C96D-F04B-8459-CB7A33D1342C}" type="presParOf" srcId="{E7D386F6-7488-3F4D-8664-6674ED6D2215}" destId="{ED0A7908-3F00-A74E-9A4D-CA422EA5F6D2}" srcOrd="6" destOrd="0" presId="urn:microsoft.com/office/officeart/2008/layout/VerticalCurvedList"/>
    <dgm:cxn modelId="{CF64F8DC-4172-1F46-8B01-C018856FF5A8}" type="presParOf" srcId="{ED0A7908-3F00-A74E-9A4D-CA422EA5F6D2}" destId="{AAA4866A-5076-9D4B-8DD1-141F32F0E742}" srcOrd="0" destOrd="0" presId="urn:microsoft.com/office/officeart/2008/layout/VerticalCurvedList"/>
    <dgm:cxn modelId="{1DB7ECF7-3A3E-0C41-A7BE-9F3A69899439}" type="presParOf" srcId="{E7D386F6-7488-3F4D-8664-6674ED6D2215}" destId="{322FB92F-CB73-4A48-BF3F-375305A8D7BF}" srcOrd="7" destOrd="0" presId="urn:microsoft.com/office/officeart/2008/layout/VerticalCurvedList"/>
    <dgm:cxn modelId="{473B4BF8-BDD0-4345-97F7-257B88A688EE}" type="presParOf" srcId="{E7D386F6-7488-3F4D-8664-6674ED6D2215}" destId="{3020A77A-B515-0C49-9E7D-B98E6BDE9AD5}" srcOrd="8" destOrd="0" presId="urn:microsoft.com/office/officeart/2008/layout/VerticalCurvedList"/>
    <dgm:cxn modelId="{A4283380-CF07-5F4D-BF07-A6FD7757A1F1}" type="presParOf" srcId="{3020A77A-B515-0C49-9E7D-B98E6BDE9AD5}" destId="{A76ABADC-59C9-694E-BD32-89D98C2379D6}" srcOrd="0" destOrd="0" presId="urn:microsoft.com/office/officeart/2008/layout/VerticalCurvedList"/>
    <dgm:cxn modelId="{EDCAB4FA-22D9-404B-AE66-583258131E63}" type="presParOf" srcId="{E7D386F6-7488-3F4D-8664-6674ED6D2215}" destId="{B571A4F6-762E-EB4C-BA74-3064E0B47476}" srcOrd="9" destOrd="0" presId="urn:microsoft.com/office/officeart/2008/layout/VerticalCurvedList"/>
    <dgm:cxn modelId="{830E7EA8-C2E7-6945-AA14-A3320ED345E2}" type="presParOf" srcId="{E7D386F6-7488-3F4D-8664-6674ED6D2215}" destId="{B2DFDE30-6B31-8247-97EB-53E967D49872}" srcOrd="10" destOrd="0" presId="urn:microsoft.com/office/officeart/2008/layout/VerticalCurvedList"/>
    <dgm:cxn modelId="{8A9EA43E-837D-C644-81E5-3B8847D55616}" type="presParOf" srcId="{B2DFDE30-6B31-8247-97EB-53E967D49872}" destId="{E36A0AE2-EE84-4E4F-AF01-4461C7720382}" srcOrd="0" destOrd="0" presId="urn:microsoft.com/office/officeart/2008/layout/VerticalCurvedList"/>
    <dgm:cxn modelId="{5201924A-59D7-7241-8C57-ECA3A343BF84}" type="presParOf" srcId="{E7D386F6-7488-3F4D-8664-6674ED6D2215}" destId="{AB423254-A2FB-6646-9A71-3F02491245B5}" srcOrd="11" destOrd="0" presId="urn:microsoft.com/office/officeart/2008/layout/VerticalCurvedList"/>
    <dgm:cxn modelId="{F7B9C26E-49E0-F748-A049-752498BDF253}" type="presParOf" srcId="{E7D386F6-7488-3F4D-8664-6674ED6D2215}" destId="{D0BC72B4-BB3F-774B-B555-5995C93C929B}" srcOrd="12" destOrd="0" presId="urn:microsoft.com/office/officeart/2008/layout/VerticalCurvedList"/>
    <dgm:cxn modelId="{C819EBE2-AA16-F149-9C6E-146BC05A74B1}" type="presParOf" srcId="{D0BC72B4-BB3F-774B-B555-5995C93C929B}" destId="{05F4E511-3AE3-334A-B928-3FAD2E18CD7B}" srcOrd="0" destOrd="0" presId="urn:microsoft.com/office/officeart/2008/layout/VerticalCurvedList"/>
    <dgm:cxn modelId="{350F3A91-8C3D-8447-AA1E-283082DBC3F4}" type="presParOf" srcId="{E7D386F6-7488-3F4D-8664-6674ED6D2215}" destId="{7B99ABFA-BBBF-1145-8A09-61084081F15F}" srcOrd="13" destOrd="0" presId="urn:microsoft.com/office/officeart/2008/layout/VerticalCurvedList"/>
    <dgm:cxn modelId="{DBB1211B-4BC3-CB45-95CE-DA5D00E6EB2F}" type="presParOf" srcId="{E7D386F6-7488-3F4D-8664-6674ED6D2215}" destId="{DB8FA207-6A34-1F47-8984-0E17A988D4D7}" srcOrd="14" destOrd="0" presId="urn:microsoft.com/office/officeart/2008/layout/VerticalCurvedList"/>
    <dgm:cxn modelId="{2E107AA6-1A39-3346-9024-3E59D0BCD663}" type="presParOf" srcId="{DB8FA207-6A34-1F47-8984-0E17A988D4D7}" destId="{EA9708A0-8C18-BC45-8B08-033EACE84EC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EE366-0DA3-FC46-B551-A299988548D1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9391F-06EA-2348-80E6-D815CF48E0D7}">
      <dsp:nvSpPr>
        <dsp:cNvPr id="0" name=""/>
        <dsp:cNvSpPr/>
      </dsp:nvSpPr>
      <dsp:spPr>
        <a:xfrm>
          <a:off x="285089" y="184749"/>
          <a:ext cx="5756656" cy="3693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285089" y="184749"/>
        <a:ext cx="5756656" cy="369336"/>
      </dsp:txXfrm>
    </dsp:sp>
    <dsp:sp modelId="{5F3FB0C7-E3B0-8546-9EEC-D92461C3129A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950303C-95FC-DD4F-AAB9-267D3141B4F4}">
      <dsp:nvSpPr>
        <dsp:cNvPr id="0" name=""/>
        <dsp:cNvSpPr/>
      </dsp:nvSpPr>
      <dsp:spPr>
        <a:xfrm>
          <a:off x="619556" y="739079"/>
          <a:ext cx="5422188" cy="369336"/>
        </a:xfrm>
        <a:prstGeom prst="rect">
          <a:avLst/>
        </a:prstGeom>
        <a:gradFill rotWithShape="0">
          <a:gsLst>
            <a:gs pos="0">
              <a:schemeClr val="accent4">
                <a:hueOff val="1633482"/>
                <a:satOff val="-6796"/>
                <a:lumOff val="16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633482"/>
                <a:satOff val="-6796"/>
                <a:lumOff val="16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633482"/>
                <a:satOff val="-6796"/>
                <a:lumOff val="16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Data Operations</a:t>
          </a:r>
        </a:p>
      </dsp:txBody>
      <dsp:txXfrm>
        <a:off x="619556" y="739079"/>
        <a:ext cx="5422188" cy="369336"/>
      </dsp:txXfrm>
    </dsp:sp>
    <dsp:sp modelId="{136A5720-5020-E743-A228-9420B1F80F76}">
      <dsp:nvSpPr>
        <dsp:cNvPr id="0" name=""/>
        <dsp:cNvSpPr/>
      </dsp:nvSpPr>
      <dsp:spPr>
        <a:xfrm>
          <a:off x="388721" y="692911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633482"/>
              <a:satOff val="-6796"/>
              <a:lumOff val="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A3B2A75-F2A6-A049-9497-5B1F4AB65B20}">
      <dsp:nvSpPr>
        <dsp:cNvPr id="0" name=""/>
        <dsp:cNvSpPr/>
      </dsp:nvSpPr>
      <dsp:spPr>
        <a:xfrm>
          <a:off x="802843" y="1293002"/>
          <a:ext cx="5238902" cy="369336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Data Modelling</a:t>
          </a:r>
        </a:p>
      </dsp:txBody>
      <dsp:txXfrm>
        <a:off x="802843" y="1293002"/>
        <a:ext cx="5238902" cy="369336"/>
      </dsp:txXfrm>
    </dsp:sp>
    <dsp:sp modelId="{AAA4866A-5076-9D4B-8DD1-141F32F0E742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22FB92F-CB73-4A48-BF3F-375305A8D7BF}">
      <dsp:nvSpPr>
        <dsp:cNvPr id="0" name=""/>
        <dsp:cNvSpPr/>
      </dsp:nvSpPr>
      <dsp:spPr>
        <a:xfrm>
          <a:off x="861364" y="1847331"/>
          <a:ext cx="5180380" cy="369336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Data Quality</a:t>
          </a:r>
        </a:p>
      </dsp:txBody>
      <dsp:txXfrm>
        <a:off x="861364" y="1847331"/>
        <a:ext cx="5180380" cy="369336"/>
      </dsp:txXfrm>
    </dsp:sp>
    <dsp:sp modelId="{A76ABADC-59C9-694E-BD32-89D98C2379D6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571A4F6-762E-EB4C-BA74-3064E0B47476}">
      <dsp:nvSpPr>
        <dsp:cNvPr id="0" name=""/>
        <dsp:cNvSpPr/>
      </dsp:nvSpPr>
      <dsp:spPr>
        <a:xfrm>
          <a:off x="802843" y="2401661"/>
          <a:ext cx="5238902" cy="369336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Data Visualization</a:t>
          </a:r>
        </a:p>
      </dsp:txBody>
      <dsp:txXfrm>
        <a:off x="802843" y="2401661"/>
        <a:ext cx="5238902" cy="369336"/>
      </dsp:txXfrm>
    </dsp:sp>
    <dsp:sp modelId="{E36A0AE2-EE84-4E4F-AF01-4461C7720382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B423254-A2FB-6646-9A71-3F02491245B5}">
      <dsp:nvSpPr>
        <dsp:cNvPr id="0" name=""/>
        <dsp:cNvSpPr/>
      </dsp:nvSpPr>
      <dsp:spPr>
        <a:xfrm>
          <a:off x="619556" y="2955584"/>
          <a:ext cx="5422188" cy="369336"/>
        </a:xfrm>
        <a:prstGeom prst="rect">
          <a:avLst/>
        </a:prstGeom>
        <a:gradFill rotWithShape="0">
          <a:gsLst>
            <a:gs pos="0">
              <a:schemeClr val="accent4">
                <a:hueOff val="8167408"/>
                <a:satOff val="-33981"/>
                <a:lumOff val="80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8167408"/>
                <a:satOff val="-33981"/>
                <a:lumOff val="80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8167408"/>
                <a:satOff val="-33981"/>
                <a:lumOff val="80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Excel</a:t>
          </a:r>
        </a:p>
      </dsp:txBody>
      <dsp:txXfrm>
        <a:off x="619556" y="2955584"/>
        <a:ext cx="5422188" cy="369336"/>
      </dsp:txXfrm>
    </dsp:sp>
    <dsp:sp modelId="{05F4E511-3AE3-334A-B928-3FAD2E18CD7B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8167408"/>
              <a:satOff val="-33981"/>
              <a:lumOff val="80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99ABFA-BBBF-1145-8A09-61084081F15F}">
      <dsp:nvSpPr>
        <dsp:cNvPr id="0" name=""/>
        <dsp:cNvSpPr/>
      </dsp:nvSpPr>
      <dsp:spPr>
        <a:xfrm>
          <a:off x="285089" y="3509914"/>
          <a:ext cx="5756656" cy="369336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316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latin typeface="Arial" panose="020B0604020202020204" pitchFamily="34" charset="0"/>
              <a:cs typeface="Arial" panose="020B0604020202020204" pitchFamily="34" charset="0"/>
            </a:rPr>
            <a:t>Power BI</a:t>
          </a:r>
        </a:p>
      </dsp:txBody>
      <dsp:txXfrm>
        <a:off x="285089" y="3509914"/>
        <a:ext cx="5756656" cy="369336"/>
      </dsp:txXfrm>
    </dsp:sp>
    <dsp:sp modelId="{EA9708A0-8C18-BC45-8B08-033EACE84ECC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7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129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335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6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99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19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2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74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84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2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36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2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8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5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80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71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C869-AAC2-AA91-79D9-55109CA2E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CF68F-3A78-622A-5F8D-26DCA315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6505-F338-562B-5B92-2C8E1189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15ED8-EEFF-457C-8F28-20CA6EEA6DF6}" type="datetime1">
              <a:rPr lang="en-IN" smtClean="0"/>
              <a:t>04/09/23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EB52-8EF9-7B9B-311B-540C8606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58CF-8AFE-1FD0-7FB8-456ED413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030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80DA-DB00-4408-EAF4-07114D9D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A356D-70B9-32D5-A8B8-2711570CA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DC6B-7B13-65F4-76BE-2D425441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4D40-D9AB-4D7A-BD47-A4D077E07CB7}" type="datetime1">
              <a:rPr lang="en-IN" smtClean="0"/>
              <a:t>04/09/23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CE57F-A413-380D-EAA0-5C424679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1784-8A39-A184-54DF-FB1E25C3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12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E3C6B-FD82-CA9D-873F-05A96947D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7EBFC-1766-8B92-86B4-233A85DE7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BAF6-D131-70B5-CD8D-C26AA200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C379-12B8-4A7D-B8F3-DC19090B6185}" type="datetime1">
              <a:rPr lang="en-IN" smtClean="0"/>
              <a:t>04/09/23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86C-049B-1A65-48C2-DA855BCC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5EA5-D681-6D47-E652-5DBC70D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5391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1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2638829" y="3919282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825948" y="4909930"/>
            <a:ext cx="364435" cy="2335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9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293076A-3875-4153-883F-396404AB4973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02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13EC-47E9-BB3A-6D93-6F367B26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B257-C60F-4B69-4ECE-F3A754CAE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5E21-C5D2-41AA-CB24-AD74C110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4FC79-335E-4EC3-AC35-E6C0A2335D5C}" type="datetime1">
              <a:rPr lang="en-IN" smtClean="0"/>
              <a:t>04/09/23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0A23B-CF1A-E40B-631B-9642E3B2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71AE4-E116-98A0-2D08-FFD11F91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60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FC22-F245-77F2-763D-0AC178C1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ADED5-A2D2-8476-5653-CE4DE4317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CBF9-76B7-B1E9-9BD4-AF302F07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D9DA-309B-47BC-BADA-1D3B22AFC76F}" type="datetime1">
              <a:rPr lang="en-IN" smtClean="0"/>
              <a:t>04/09/23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5ACA4-150B-8718-7105-BD2CDAF0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8408-9064-9063-4F7B-F98F6AA0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183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2724-C785-BE7B-AE50-5F7716CE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558B-4CC3-B494-CC90-0CD36B6EC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EB864-EEB8-97FA-6CE7-1657C897B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A4476-743B-276D-BA26-37D0A6E2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4B70-F754-416B-8830-3A3BD62E07A6}" type="datetime1">
              <a:rPr lang="en-IN" smtClean="0"/>
              <a:t>04/09/23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D7E86-A937-11FD-76CE-F93CABBF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8714-EFE9-F142-F563-A5CDAB35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64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A48E-EA05-F406-1CE1-D7852CDD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4B44F-1226-71B2-1A4C-080B39FE7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8105C-BFD6-DA71-094C-C3CEC2850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3052E-BDE8-AB1E-7DA6-AAA42951C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F7FAF-F40C-299C-A1C0-E42B444B1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A3533-4729-3446-AEB5-EF1FBE61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D87C-972A-46D5-BD8B-0ED798F8FAC2}" type="datetime1">
              <a:rPr lang="en-IN" smtClean="0"/>
              <a:t>04/09/23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B8F9C-862F-7C70-FB84-04421816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32945-37E3-526A-3C12-762E86AA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33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D993-82B1-9D64-5730-8A855F55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CEBAC-3309-21AD-8D7B-A15FBDE7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7CBA-C0BF-4638-A028-2D108B1A93DF}" type="datetime1">
              <a:rPr lang="en-IN" smtClean="0"/>
              <a:t>04/09/23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57AB-21C1-C902-865F-71C0EC73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55B0C-B5DE-39EF-FDF0-D86AF5FC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7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272AB-6606-8E7E-83E3-5DDE6537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CD3AD-680A-419F-8662-6D959F43DF9F}" type="datetime1">
              <a:rPr lang="en-IN" smtClean="0"/>
              <a:t>04/09/23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9ACEB-36FD-59C7-96AC-CF157034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FDD45-7FA1-3C1D-7608-427DD687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43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4C71-2A8F-8699-448B-00E2EA42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8882-8EC1-4DDB-8788-D5CF575B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21003-87F5-5287-589C-0DC49FA5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67982-2D2F-5A55-0186-33A7CAF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1972-3AD2-4702-A6E7-6F5841CC0B45}" type="datetime1">
              <a:rPr lang="en-IN" smtClean="0"/>
              <a:t>04/09/23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DF8F4-C7E5-FFBA-9254-FC457065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9BFCB-FD04-C5C2-CC2B-647DE256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58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3144-34F0-0CFB-0BF6-CC033DFC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601A4-8B89-0E91-7026-10C7631B8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C356A-0A46-DE2D-2DFC-01DD87A6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447C4-CA72-6F8D-72BF-68CA0436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7D02-532E-46CC-AB3F-602A7F4BEC91}" type="datetime1">
              <a:rPr lang="en-IN" smtClean="0"/>
              <a:t>04/09/23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B5D06-22F2-B820-BB6D-4A81C066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9B858-0778-9A32-00E4-38D9B9F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26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DC4A3-3D84-65C1-1C9F-43E004D1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7F4FD-BEC5-07DC-EE49-6E33AB3D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819EA-9ACE-5A50-A9EB-5A2A08D27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0F87-7FA6-4D33-A363-05B3FF13BC50}" type="datetime1">
              <a:rPr lang="en-IN" smtClean="0"/>
              <a:t>04/09/23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2F158-73D5-0B31-C8B4-864473624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A27B-E399-0404-70C4-489C73D22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904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0" y="1526074"/>
            <a:ext cx="9144000" cy="20913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 Analysis Fundamentals</a:t>
            </a:r>
            <a:b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Lecture 1:  Career Overview - Data Scientist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4ECFBD54-1A1D-4AE0-82D3-772D065A531C}"/>
              </a:ext>
            </a:extLst>
          </p:cNvPr>
          <p:cNvSpPr txBox="1">
            <a:spLocks/>
          </p:cNvSpPr>
          <p:nvPr/>
        </p:nvSpPr>
        <p:spPr>
          <a:xfrm>
            <a:off x="1166037" y="3978703"/>
            <a:ext cx="6811926" cy="108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IN" sz="16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Vikas Kumar</a:t>
            </a:r>
          </a:p>
          <a:p>
            <a:pPr algn="ctr"/>
            <a:r>
              <a:rPr lang="en-IN" sz="1600" b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Indian Institute of Technology Bombay</a:t>
            </a:r>
          </a:p>
          <a:p>
            <a:pPr algn="ctr"/>
            <a:endParaRPr lang="en-IN" sz="1600">
              <a:solidFill>
                <a:srgbClr val="000000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/>
            <a:r>
              <a:rPr lang="en-IN" sz="16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04</a:t>
            </a:r>
            <a:r>
              <a:rPr lang="en-IN" sz="1600" baseline="300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</a:t>
            </a:r>
            <a:r>
              <a:rPr lang="en-IN" sz="16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September 2023</a:t>
            </a:r>
            <a:endParaRPr lang="en-IN" sz="1600" dirty="0">
              <a:solidFill>
                <a:srgbClr val="000000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B19B1C-E021-4602-950C-A0469FF92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510" y="274909"/>
            <a:ext cx="1875054" cy="99891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EE771B-646E-1AA0-8843-7D53D9E24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41" y="77249"/>
            <a:ext cx="1878449" cy="11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dYoda Digital University">
            <a:extLst>
              <a:ext uri="{FF2B5EF4-FFF2-40B4-BE49-F238E27FC236}">
                <a16:creationId xmlns:a16="http://schemas.microsoft.com/office/drawing/2014/main" id="{00A120D5-76CF-CC5F-2D3B-F1FCC8C5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69090"/>
            <a:ext cx="3911600" cy="11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314" name="Picture 2" descr="How to take on the Data Science career path right after college?">
            <a:extLst>
              <a:ext uri="{FF2B5EF4-FFF2-40B4-BE49-F238E27FC236}">
                <a16:creationId xmlns:a16="http://schemas.microsoft.com/office/drawing/2014/main" id="{BDC89F81-5A64-8C3B-7D8F-694ABC6B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93" y="789473"/>
            <a:ext cx="4672414" cy="4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2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8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Why choose Data Science as a career option?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22" name="Picture 2" descr="Why Choose Data Science for Your Career | by Rinu Gour | Towards Data  Science">
            <a:extLst>
              <a:ext uri="{FF2B5EF4-FFF2-40B4-BE49-F238E27FC236}">
                <a16:creationId xmlns:a16="http://schemas.microsoft.com/office/drawing/2014/main" id="{62375E0F-6CB7-09DA-0919-27C1F38A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3" y="794792"/>
            <a:ext cx="8002772" cy="41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4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Typical job roles in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558" name="Picture 6" descr="11 Data Science Careers That Are Shaping the Future">
            <a:extLst>
              <a:ext uri="{FF2B5EF4-FFF2-40B4-BE49-F238E27FC236}">
                <a16:creationId xmlns:a16="http://schemas.microsoft.com/office/drawing/2014/main" id="{E6FAE078-BA97-BD58-40FD-1591C4796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14" y="693465"/>
            <a:ext cx="4410169" cy="44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The Data Science Pipeline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578" name="Picture 2" descr="Data Science project life cycle. Detailed Tour with Step by Step… | by  Co-Learner | Co-Learning Lounge | Medium">
            <a:extLst>
              <a:ext uri="{FF2B5EF4-FFF2-40B4-BE49-F238E27FC236}">
                <a16:creationId xmlns:a16="http://schemas.microsoft.com/office/drawing/2014/main" id="{B29FB4CD-D51B-57F6-3E41-ADDD11A0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80" y="753259"/>
            <a:ext cx="4251240" cy="426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Toolkit of a Data Analyst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602" name="Picture 2" descr="The Ultimate Guide to Top 10 Data Science Tools in 2023">
            <a:extLst>
              <a:ext uri="{FF2B5EF4-FFF2-40B4-BE49-F238E27FC236}">
                <a16:creationId xmlns:a16="http://schemas.microsoft.com/office/drawing/2014/main" id="{FAE0ECB1-3CA1-74F9-B9BD-267BA6652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37" y="740470"/>
            <a:ext cx="5446125" cy="43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Your learning journey ahead!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E2294E-96A8-22BC-2F07-4FC812136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609836"/>
              </p:ext>
            </p:extLst>
          </p:nvPr>
        </p:nvGraphicFramePr>
        <p:xfrm>
          <a:off x="1524000" y="8459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7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Excel - Quickest way to start learning Data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D2E2D0-874C-47E4-E9E3-331FCD9FA13F}"/>
              </a:ext>
            </a:extLst>
          </p:cNvPr>
          <p:cNvSpPr txBox="1"/>
          <p:nvPr/>
        </p:nvSpPr>
        <p:spPr>
          <a:xfrm>
            <a:off x="570614" y="1001277"/>
            <a:ext cx="80027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 is a spreadsheet editor developed by Microsoft in 1985.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features calculation or computation capabilities, graphing tools, pivot tables, and a macro programming language called Visual Basic for Applications (VBA).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 2016 has 484 functions.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classifies these functions into 14 categories.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features are available using add-ins such as Analysis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ToolPak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Solver Add-In.</a:t>
            </a:r>
          </a:p>
        </p:txBody>
      </p:sp>
    </p:spTree>
    <p:extLst>
      <p:ext uri="{BB962C8B-B14F-4D97-AF65-F5344CB8AC3E}">
        <p14:creationId xmlns:p14="http://schemas.microsoft.com/office/powerpoint/2010/main" val="193096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Excel - Quickest way to start learning Data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0" name="Picture 2" descr="The History of Microsoft Excel – Information Visualization">
            <a:extLst>
              <a:ext uri="{FF2B5EF4-FFF2-40B4-BE49-F238E27FC236}">
                <a16:creationId xmlns:a16="http://schemas.microsoft.com/office/drawing/2014/main" id="{DFB61E18-DA6E-48FF-33D6-73186E0A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26" y="745958"/>
            <a:ext cx="5350947" cy="428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CAF030-415B-B127-0E03-1CC098CF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9144000" cy="49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7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3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Outline</a:t>
            </a:r>
            <a:endParaRPr lang="en-US" sz="3200" b="1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78F049-EAAA-4599-B56B-A62F95E951A8}"/>
              </a:ext>
            </a:extLst>
          </p:cNvPr>
          <p:cNvSpPr txBox="1"/>
          <p:nvPr/>
        </p:nvSpPr>
        <p:spPr>
          <a:xfrm>
            <a:off x="570612" y="666306"/>
            <a:ext cx="800277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brief history of Evolution of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- From a Decision Support System to Strategic Differentiator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 Maturity Hierarchy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choose Data Science as a career option?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 job roles in Data Science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 Science Pipeline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Toolkit of a Data Analyst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learning journey ahead!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Excel - Quickest way to start learning Data Analysis</a:t>
            </a:r>
            <a:endParaRPr lang="en-I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E41A46-D79C-AFFF-3DE5-92DA04CEFC53}"/>
              </a:ext>
            </a:extLst>
          </p:cNvPr>
          <p:cNvSpPr txBox="1"/>
          <p:nvPr/>
        </p:nvSpPr>
        <p:spPr>
          <a:xfrm>
            <a:off x="570613" y="732448"/>
            <a:ext cx="80027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Latin word data is the plural of datum meaning “given” or “to give”.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English use of the word "data" is from the 1640s.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word "data" was first used to mean "transmissible and storable computer information" in 1946.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expression "data processing" was first used in 1954.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word data is synonymous with information.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is a collection of discrete or continuous values that convey information, describing the quantity, quality, fact, statistics, other basic units of meaning.</a:t>
            </a:r>
          </a:p>
        </p:txBody>
      </p:sp>
    </p:spTree>
    <p:extLst>
      <p:ext uri="{BB962C8B-B14F-4D97-AF65-F5344CB8AC3E}">
        <p14:creationId xmlns:p14="http://schemas.microsoft.com/office/powerpoint/2010/main" val="27773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 brief history of Evolution of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222BBB-F040-DA16-0AF9-3BFB0EF5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03" y="742387"/>
            <a:ext cx="2205596" cy="434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FCC771C-D699-ADC7-79F5-C850C9BF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83" y="796704"/>
            <a:ext cx="4029750" cy="41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 Day in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Big Data: A History That Repeats - The Digital Insurer">
            <a:extLst>
              <a:ext uri="{FF2B5EF4-FFF2-40B4-BE49-F238E27FC236}">
                <a16:creationId xmlns:a16="http://schemas.microsoft.com/office/drawing/2014/main" id="{89A3C0DD-6F9D-3923-E3B2-70E8C5DB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88" y="710598"/>
            <a:ext cx="7145423" cy="43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62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 - From a Decision Support System to Strategic Differentiator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218" name="Picture 2" descr="MANAGEMENT INFORMATION SYSTEMS---:::Chapter 13">
            <a:extLst>
              <a:ext uri="{FF2B5EF4-FFF2-40B4-BE49-F238E27FC236}">
                <a16:creationId xmlns:a16="http://schemas.microsoft.com/office/drawing/2014/main" id="{42599B4D-7033-0085-403D-80FAA996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459" y="693465"/>
            <a:ext cx="5009081" cy="44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 - From a Decision Support System to Strategic Differentiator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746" name="Picture 2" descr="Differentiation Strategy PowerPoint Template">
            <a:extLst>
              <a:ext uri="{FF2B5EF4-FFF2-40B4-BE49-F238E27FC236}">
                <a16:creationId xmlns:a16="http://schemas.microsoft.com/office/drawing/2014/main" id="{5CF3DEF4-9C85-77A5-CB6F-BCA06DA67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6" y="970541"/>
            <a:ext cx="4636880" cy="34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Differentiation Strategy PowerPoint Template">
            <a:extLst>
              <a:ext uri="{FF2B5EF4-FFF2-40B4-BE49-F238E27FC236}">
                <a16:creationId xmlns:a16="http://schemas.microsoft.com/office/drawing/2014/main" id="{0F285B71-5CFB-196C-9578-DCE67721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84" y="970540"/>
            <a:ext cx="4636881" cy="34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The Data Maturity Hierarchy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266" name="Picture 2" descr="Data integration and the data hierarchy of needs | Blog | Fivetran">
            <a:extLst>
              <a:ext uri="{FF2B5EF4-FFF2-40B4-BE49-F238E27FC236}">
                <a16:creationId xmlns:a16="http://schemas.microsoft.com/office/drawing/2014/main" id="{F54B5846-B829-095D-7DA1-F78936A6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4" y="725972"/>
            <a:ext cx="8002773" cy="369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The Data Maturity Hierarchy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290" name="Picture 2" descr="Data Maturity: A Journey That Involves Much More than Data">
            <a:extLst>
              <a:ext uri="{FF2B5EF4-FFF2-40B4-BE49-F238E27FC236}">
                <a16:creationId xmlns:a16="http://schemas.microsoft.com/office/drawing/2014/main" id="{6E54C447-D023-EF0A-E214-7B2176B62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6" b="10174"/>
          <a:stretch/>
        </p:blipFill>
        <p:spPr bwMode="auto">
          <a:xfrm>
            <a:off x="570614" y="1225696"/>
            <a:ext cx="8002772" cy="325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4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14523</TotalTime>
  <Words>367</Words>
  <Application>Microsoft Macintosh PowerPoint</Application>
  <PresentationFormat>On-screen Show (16:9)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Dosis ExtraLight</vt:lpstr>
      <vt:lpstr>Calibri</vt:lpstr>
      <vt:lpstr>Cambria Math</vt:lpstr>
      <vt:lpstr>Wingdings</vt:lpstr>
      <vt:lpstr>Calibri Light</vt:lpstr>
      <vt:lpstr>Arial</vt:lpstr>
      <vt:lpstr>Office Theme</vt:lpstr>
      <vt:lpstr>Data Analysis Fundamentals Lecture 1:  Career Overview - Data Scientist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of Low-Cost PM2.5 Sensor using Machine Learning Methodologies</dc:title>
  <dc:creator>Vikas Kumar</dc:creator>
  <cp:lastModifiedBy>Vikas Kumar</cp:lastModifiedBy>
  <cp:revision>1963</cp:revision>
  <dcterms:modified xsi:type="dcterms:W3CDTF">2023-09-04T08:21:48Z</dcterms:modified>
</cp:coreProperties>
</file>